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04"/>
  </p:normalViewPr>
  <p:slideViewPr>
    <p:cSldViewPr snapToGrid="0" snapToObjects="1">
      <p:cViewPr varScale="1">
        <p:scale>
          <a:sx n="169" d="100"/>
          <a:sy n="169" d="100"/>
        </p:scale>
        <p:origin x="21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B98447-CA44-D647-B9AC-56B1B037452A}" type="datetimeFigureOut">
              <a:rPr lang="sk-SK" smtClean="0"/>
              <a:t>28.2.19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5C9CD-E43B-5A42-8738-C4463FBC4E1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19966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5C9CD-E43B-5A42-8738-C4463FBC4E1E}" type="slidenum">
              <a:rPr lang="sk-SK" smtClean="0"/>
              <a:t>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6216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A349153-EF9B-C44F-A5BD-DE2C89AF9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641C0DC-93E5-684E-90A4-9CD8A57CF6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3A32E3B1-7929-A444-96E7-39AD98027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9BD38AE2-9074-0F42-8A98-74E1B25F1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1B515A4-A48A-4D4C-ACA5-E98E2DCBD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75679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B559DA1-55AC-6D4B-B336-9D5149D2A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zvislý text 2">
            <a:extLst>
              <a:ext uri="{FF2B5EF4-FFF2-40B4-BE49-F238E27FC236}">
                <a16:creationId xmlns:a16="http://schemas.microsoft.com/office/drawing/2014/main" id="{753111A9-86AA-A34C-833B-9FDB280C8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8A319E20-2998-A84C-A32E-6ED02D5B1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E1A60CF6-0F92-8046-885C-184AF4DF8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38FA9C6-B6DD-FE42-8770-389ADB4D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336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27A23984-94B8-F44F-8009-566ABFDE0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zvislý text 2">
            <a:extLst>
              <a:ext uri="{FF2B5EF4-FFF2-40B4-BE49-F238E27FC236}">
                <a16:creationId xmlns:a16="http://schemas.microsoft.com/office/drawing/2014/main" id="{9460CAC3-25BA-F64E-BB6C-970E82196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99D04E9E-5708-444C-8375-0BEBD8B70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F4E4856C-BDB5-C746-80D4-4C2AF8A5E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E89DCBA7-8862-3F49-B703-B35D6286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67231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0A8D969-E5EC-274A-A542-06A4ADE40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35FCB94-DDFC-F545-9724-7DBB140F5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B1D90A8-FCE3-A44D-9E8C-2FB0512BC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737A4254-C550-DD4B-9C6B-291AF1C8F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E6AAB130-799D-7941-BBB7-2953DA4D6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90543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2BF293C-FAFA-6442-839E-C0E4732FF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text 2">
            <a:extLst>
              <a:ext uri="{FF2B5EF4-FFF2-40B4-BE49-F238E27FC236}">
                <a16:creationId xmlns:a16="http://schemas.microsoft.com/office/drawing/2014/main" id="{82359963-418C-F84B-8D7E-9522AA215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D54E7CF-6994-C148-ABF6-F95319AE9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216A5B17-FF51-5A4C-96A8-F5CF1CE79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4D9370A8-0126-B24C-B4B3-4F9D9FE87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17245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F4FF40E-7010-B84F-97AC-92FD54DD0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380B34A-B5A9-084E-97DE-73E14BF16B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5397670D-5D03-F24A-9C5E-81FDC0F141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8D842CD3-909E-2A4E-92A8-42F7F5328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E7E5503E-C89A-C24E-9C92-6BD04395A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72F526FE-6689-C344-827D-4AAB1CDC6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48544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CB6212D-77A2-064B-AE97-04B156B3E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text 2">
            <a:extLst>
              <a:ext uri="{FF2B5EF4-FFF2-40B4-BE49-F238E27FC236}">
                <a16:creationId xmlns:a16="http://schemas.microsoft.com/office/drawing/2014/main" id="{53E62AA1-A03A-F647-AA3F-1E437B784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BF9E2051-129A-564A-B7A1-4BE5D8A237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5" name="Zástupný objekt pre text 4">
            <a:extLst>
              <a:ext uri="{FF2B5EF4-FFF2-40B4-BE49-F238E27FC236}">
                <a16:creationId xmlns:a16="http://schemas.microsoft.com/office/drawing/2014/main" id="{8CFB447A-B8DE-AF4D-A81C-67831C27B2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542B1C95-F79F-7D4D-BBA3-A3BEC21EF7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95628A03-60B5-8441-ADF9-3179BB834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0884F69F-09A7-3945-828D-641C61E06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5264BCCF-5C22-8D42-9F5B-B4395EB12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19508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FD1AAA0-D6DE-014C-BAB2-EE6BC8EA9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1814BD10-4CFD-1242-9C58-54F916E7D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286EDD8F-31C0-F84E-B371-A2E710B76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A0CB7EEC-32F6-0D4B-AE13-59CB9CAF2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60539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C3346F30-60B4-394B-8733-AE2BC187B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BD54698C-F395-C248-9EBA-B4E92F17F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DD5C888C-A8EC-154B-A67B-8305D8DF1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7096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51D2E5-284D-FB4C-A457-3C5C7AF6E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D07076FC-982A-CB4A-8B15-ADE081DEF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4" name="Zástupný objekt pre text 3">
            <a:extLst>
              <a:ext uri="{FF2B5EF4-FFF2-40B4-BE49-F238E27FC236}">
                <a16:creationId xmlns:a16="http://schemas.microsoft.com/office/drawing/2014/main" id="{826E0943-B5C0-BB4F-AABB-FE6924EB8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82337009-77E9-DC46-B577-9007BF9CB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9D5C8BF6-95B5-C144-900A-7E4FDC31D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E7EE625E-F1E9-6A49-B8D2-93DF5DEE7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23313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DEDA857-AC3C-0D4F-86F4-8CD29AE4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774DE6F6-33B9-014A-8DC7-CAC6C7E223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objekt pre text 3">
            <a:extLst>
              <a:ext uri="{FF2B5EF4-FFF2-40B4-BE49-F238E27FC236}">
                <a16:creationId xmlns:a16="http://schemas.microsoft.com/office/drawing/2014/main" id="{535FA4BB-B256-8F4E-BF4E-4D125580B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4119C1D7-C85B-3A46-BD46-BD35A9BD0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7E4757E9-60D9-CB48-9EB2-BFF9F545B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933AF0E1-1B26-594B-A261-F7703BE05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143813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88459429-4E2F-1F43-8530-5CF38092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text 2">
            <a:extLst>
              <a:ext uri="{FF2B5EF4-FFF2-40B4-BE49-F238E27FC236}">
                <a16:creationId xmlns:a16="http://schemas.microsoft.com/office/drawing/2014/main" id="{267C1186-826D-8B4D-BC76-C9FC70B0D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sk-SK"/>
              <a:t>Kliknite sem a upravte štýly predlohy textu
Druhá úroveň
Tretia úroveň
Štvrtá úroveň
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C127080B-94E0-5140-B319-A4889A27E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87E8C7-3365-F043-8228-BFE788B836B2}" type="datetimeFigureOut">
              <a:rPr lang="sk-SK" smtClean="0"/>
              <a:t>28.2.19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9A2D68FB-446A-C94F-8983-6D70DDC956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16EFE90-03EF-CB4A-9856-F982B17DB5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F4CE8-C2F4-FD48-8616-CE228B1D32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794970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7CD5E6A-DAD7-5947-9A93-F691CF741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 fontScale="90000"/>
          </a:bodyPr>
          <a:lstStyle/>
          <a:p>
            <a:pPr algn="r"/>
            <a:r>
              <a:rPr lang="sk-SK" sz="5100" b="1" cap="all"/>
              <a:t>DIABETICKÁ RETINOPATIA</a:t>
            </a:r>
            <a:br>
              <a:rPr lang="sk-SK" sz="5100" b="1" cap="all"/>
            </a:br>
            <a:endParaRPr lang="sk-SK" sz="510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FD70563-1ACB-C84A-844F-86C25FB40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sk-SK"/>
              <a:t>Využitie HVI v medicínskych aplikáciách</a:t>
            </a:r>
          </a:p>
        </p:txBody>
      </p:sp>
      <p:sp>
        <p:nvSpPr>
          <p:cNvPr id="17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77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6B3AB2C-D8CB-AD43-9EC0-3BED797E6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sk-SK">
                <a:solidFill>
                  <a:srgbClr val="FFFFFF"/>
                </a:solidFill>
              </a:rPr>
              <a:t>Členovia tímu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714B5EA-A296-1848-AF82-06F70774E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sk-SK" sz="2000">
                <a:solidFill>
                  <a:srgbClr val="FFFFFF"/>
                </a:solidFill>
              </a:rPr>
              <a:t>Martin Tovarňák</a:t>
            </a:r>
          </a:p>
          <a:p>
            <a:r>
              <a:rPr lang="sk-SK" sz="2000">
                <a:solidFill>
                  <a:srgbClr val="FFFFFF"/>
                </a:solidFill>
              </a:rPr>
              <a:t>Richard Rusňák</a:t>
            </a:r>
          </a:p>
          <a:p>
            <a:r>
              <a:rPr lang="sk-SK" sz="2000">
                <a:solidFill>
                  <a:srgbClr val="FFFFFF"/>
                </a:solidFill>
              </a:rPr>
              <a:t>Igor Savko</a:t>
            </a:r>
          </a:p>
        </p:txBody>
      </p:sp>
    </p:spTree>
    <p:extLst>
      <p:ext uri="{BB962C8B-B14F-4D97-AF65-F5344CB8AC3E}">
        <p14:creationId xmlns:p14="http://schemas.microsoft.com/office/powerpoint/2010/main" val="455720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1167FFA-5F7C-4E41-9578-4051799F7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sk-SK">
                <a:solidFill>
                  <a:srgbClr val="FFFFFF"/>
                </a:solidFill>
              </a:rPr>
              <a:t>Využitie aplikácie</a:t>
            </a:r>
          </a:p>
        </p:txBody>
      </p:sp>
      <p:pic>
        <p:nvPicPr>
          <p:cNvPr id="4" name="Obrázok 3">
            <a:extLst>
              <a:ext uri="{FF2B5EF4-FFF2-40B4-BE49-F238E27FC236}">
                <a16:creationId xmlns:a16="http://schemas.microsoft.com/office/drawing/2014/main" id="{56DCDE72-EDE7-794D-927F-BE92A7B8D7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37" r="1" b="11932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54BCAE47-30E3-7344-B25D-9F39A18A2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sk-SK" sz="2000">
                <a:solidFill>
                  <a:srgbClr val="FFFFFF"/>
                </a:solidFill>
              </a:rPr>
              <a:t>Informácie z Messidor databázy, ktorá bola zriadená na uľahčenie štúdií diagnostikovania diabetických retinopatií. </a:t>
            </a:r>
          </a:p>
          <a:p>
            <a:r>
              <a:rPr lang="sk-SK" sz="2000">
                <a:solidFill>
                  <a:srgbClr val="FFFFFF"/>
                </a:solidFill>
              </a:rPr>
              <a:t>Pomocou webovej aplikácie bude môcť človek zistiť či trpí daným ochorením.</a:t>
            </a:r>
          </a:p>
          <a:p>
            <a:r>
              <a:rPr lang="sk-SK" sz="2000">
                <a:solidFill>
                  <a:srgbClr val="FFFFFF"/>
                </a:solidFill>
              </a:rPr>
              <a:t>Diabetická retinopatia je najčastejšou príčinou slepoty vo vyspelých krajinách. Riziko oslepnutia je v prípade diabetikov približne 10-20 krát vyššie ako u nediabetikov. Je najčastejšou komplikáciou cukrovky. </a:t>
            </a:r>
          </a:p>
        </p:txBody>
      </p:sp>
    </p:spTree>
    <p:extLst>
      <p:ext uri="{BB962C8B-B14F-4D97-AF65-F5344CB8AC3E}">
        <p14:creationId xmlns:p14="http://schemas.microsoft.com/office/powerpoint/2010/main" val="3797943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CEEE2AA-40C2-544B-9319-9FDFFDD52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4624342" cy="1325563"/>
          </a:xfrm>
        </p:spPr>
        <p:txBody>
          <a:bodyPr>
            <a:normAutofit/>
          </a:bodyPr>
          <a:lstStyle/>
          <a:p>
            <a:r>
              <a:rPr lang="sk-SK" dirty="0"/>
              <a:t>Prístup k riešeniu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4A709FC-1ADC-45CD-856D-3B1A50C5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49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E67272E-0E66-4396-9C0C-4E154CCE2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0087" y="361702"/>
            <a:ext cx="1691640" cy="1691640"/>
          </a:xfrm>
          <a:custGeom>
            <a:avLst/>
            <a:gdLst>
              <a:gd name="connsiteX0" fmla="*/ 845820 w 1691640"/>
              <a:gd name="connsiteY0" fmla="*/ 0 h 1691640"/>
              <a:gd name="connsiteX1" fmla="*/ 1691640 w 1691640"/>
              <a:gd name="connsiteY1" fmla="*/ 845820 h 1691640"/>
              <a:gd name="connsiteX2" fmla="*/ 845820 w 1691640"/>
              <a:gd name="connsiteY2" fmla="*/ 1691640 h 1691640"/>
              <a:gd name="connsiteX3" fmla="*/ 0 w 1691640"/>
              <a:gd name="connsiteY3" fmla="*/ 845820 h 1691640"/>
              <a:gd name="connsiteX4" fmla="*/ 845820 w 1691640"/>
              <a:gd name="connsiteY4" fmla="*/ 0 h 169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640" h="1691640">
                <a:moveTo>
                  <a:pt x="845820" y="0"/>
                </a:moveTo>
                <a:cubicBezTo>
                  <a:pt x="1312954" y="0"/>
                  <a:pt x="1691640" y="378686"/>
                  <a:pt x="1691640" y="845820"/>
                </a:cubicBezTo>
                <a:cubicBezTo>
                  <a:pt x="1691640" y="1312954"/>
                  <a:pt x="1312954" y="1691640"/>
                  <a:pt x="845820" y="1691640"/>
                </a:cubicBezTo>
                <a:cubicBezTo>
                  <a:pt x="378687" y="1691640"/>
                  <a:pt x="0" y="1312954"/>
                  <a:pt x="0" y="845820"/>
                </a:cubicBezTo>
                <a:cubicBezTo>
                  <a:pt x="0" y="378686"/>
                  <a:pt x="378687" y="0"/>
                  <a:pt x="8458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Obrázok 8">
            <a:extLst>
              <a:ext uri="{FF2B5EF4-FFF2-40B4-BE49-F238E27FC236}">
                <a16:creationId xmlns:a16="http://schemas.microsoft.com/office/drawing/2014/main" id="{CC772E0C-0961-BA4A-A473-61F11023E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728" y="757174"/>
            <a:ext cx="1100358" cy="900696"/>
          </a:xfrm>
          <a:prstGeom prst="rect">
            <a:avLst/>
          </a:prstGeom>
        </p:spPr>
      </p:pic>
      <p:sp>
        <p:nvSpPr>
          <p:cNvPr id="7" name="Zástupný objekt pre obsah 6">
            <a:extLst>
              <a:ext uri="{FF2B5EF4-FFF2-40B4-BE49-F238E27FC236}">
                <a16:creationId xmlns:a16="http://schemas.microsoft.com/office/drawing/2014/main" id="{44BE130A-1402-D648-8C84-0E3EDBC13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4558309" cy="3181684"/>
          </a:xfrm>
        </p:spPr>
        <p:txBody>
          <a:bodyPr anchor="t">
            <a:normAutofit/>
          </a:bodyPr>
          <a:lstStyle/>
          <a:p>
            <a:r>
              <a:rPr lang="sk-SK" sz="1800"/>
              <a:t>React</a:t>
            </a:r>
          </a:p>
          <a:p>
            <a:r>
              <a:rPr lang="sk-SK" sz="1800"/>
              <a:t>Redux</a:t>
            </a:r>
          </a:p>
          <a:p>
            <a:r>
              <a:rPr lang="sk-SK" sz="1800"/>
              <a:t>Sass</a:t>
            </a:r>
          </a:p>
          <a:p>
            <a:r>
              <a:rPr lang="sk-SK" sz="1800"/>
              <a:t>Express.js</a:t>
            </a:r>
          </a:p>
          <a:p>
            <a:r>
              <a:rPr lang="sk-SK" sz="1800"/>
              <a:t>Azure</a:t>
            </a:r>
          </a:p>
          <a:p>
            <a:r>
              <a:rPr lang="sk-SK" sz="1800"/>
              <a:t>Machine Learning Repositor</a:t>
            </a:r>
            <a:r>
              <a:rPr lang="es-ES" sz="1800"/>
              <a:t>y</a:t>
            </a:r>
          </a:p>
          <a:p>
            <a:pPr marL="0" indent="0">
              <a:buNone/>
            </a:pPr>
            <a:endParaRPr lang="es-ES" sz="18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CB8E572-32F0-4C78-B268-2702C859F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3660" y="2557569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FC6224A-7B8A-4699-99DC-A6C9CD617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611C424-EB44-492D-9C48-78BB0D5DC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8252" y="2722161"/>
            <a:ext cx="2743200" cy="2743200"/>
          </a:xfrm>
          <a:custGeom>
            <a:avLst/>
            <a:gdLst>
              <a:gd name="connsiteX0" fmla="*/ 1371600 w 2743200"/>
              <a:gd name="connsiteY0" fmla="*/ 0 h 2743200"/>
              <a:gd name="connsiteX1" fmla="*/ 2743200 w 2743200"/>
              <a:gd name="connsiteY1" fmla="*/ 1371600 h 2743200"/>
              <a:gd name="connsiteX2" fmla="*/ 1371600 w 2743200"/>
              <a:gd name="connsiteY2" fmla="*/ 2743200 h 2743200"/>
              <a:gd name="connsiteX3" fmla="*/ 0 w 2743200"/>
              <a:gd name="connsiteY3" fmla="*/ 1371600 h 2743200"/>
              <a:gd name="connsiteX4" fmla="*/ 1371600 w 2743200"/>
              <a:gd name="connsiteY4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3200" h="2743200">
                <a:moveTo>
                  <a:pt x="1371600" y="0"/>
                </a:moveTo>
                <a:cubicBezTo>
                  <a:pt x="2129114" y="0"/>
                  <a:pt x="2743200" y="614087"/>
                  <a:pt x="2743200" y="1371600"/>
                </a:cubicBezTo>
                <a:cubicBezTo>
                  <a:pt x="2743200" y="2129114"/>
                  <a:pt x="2129114" y="2743200"/>
                  <a:pt x="1371600" y="2743200"/>
                </a:cubicBezTo>
                <a:cubicBezTo>
                  <a:pt x="614087" y="2743200"/>
                  <a:pt x="0" y="2129114"/>
                  <a:pt x="0" y="1371600"/>
                </a:cubicBezTo>
                <a:cubicBezTo>
                  <a:pt x="0" y="614087"/>
                  <a:pt x="614087" y="0"/>
                  <a:pt x="13716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9156A24-128C-4054-AAFF-F8CA5BA0E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624" y="3"/>
            <a:ext cx="3913376" cy="3281569"/>
          </a:xfrm>
          <a:custGeom>
            <a:avLst/>
            <a:gdLst>
              <a:gd name="connsiteX0" fmla="*/ 267865 w 3913376"/>
              <a:gd name="connsiteY0" fmla="*/ 0 h 3281569"/>
              <a:gd name="connsiteX1" fmla="*/ 3913376 w 3913376"/>
              <a:gd name="connsiteY1" fmla="*/ 0 h 3281569"/>
              <a:gd name="connsiteX2" fmla="*/ 3913376 w 3913376"/>
              <a:gd name="connsiteY2" fmla="*/ 2499938 h 3281569"/>
              <a:gd name="connsiteX3" fmla="*/ 3794714 w 3913376"/>
              <a:gd name="connsiteY3" fmla="*/ 2630499 h 3281569"/>
              <a:gd name="connsiteX4" fmla="*/ 2222892 w 3913376"/>
              <a:gd name="connsiteY4" fmla="*/ 3281569 h 3281569"/>
              <a:gd name="connsiteX5" fmla="*/ 0 w 3913376"/>
              <a:gd name="connsiteY5" fmla="*/ 1058677 h 3281569"/>
              <a:gd name="connsiteX6" fmla="*/ 174686 w 3913376"/>
              <a:gd name="connsiteY6" fmla="*/ 193427 h 328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Obrázok 10">
            <a:extLst>
              <a:ext uri="{FF2B5EF4-FFF2-40B4-BE49-F238E27FC236}">
                <a16:creationId xmlns:a16="http://schemas.microsoft.com/office/drawing/2014/main" id="{E8DAB79E-47C5-AC48-BA16-FE3F9423A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1015" y="649366"/>
            <a:ext cx="2730354" cy="1503564"/>
          </a:xfrm>
          <a:prstGeom prst="rect">
            <a:avLst/>
          </a:prstGeom>
        </p:spPr>
      </p:pic>
      <p:pic>
        <p:nvPicPr>
          <p:cNvPr id="13" name="Obrázok 12">
            <a:extLst>
              <a:ext uri="{FF2B5EF4-FFF2-40B4-BE49-F238E27FC236}">
                <a16:creationId xmlns:a16="http://schemas.microsoft.com/office/drawing/2014/main" id="{9BEF5A92-D9A5-0F44-9783-02A9767C54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043" y="3198952"/>
            <a:ext cx="1789619" cy="1789619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46E8F12-06B4-4D6B-866C-1743B253C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3CC324B9-DFFF-42F1-8D81-AAD42554B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9416" y="4131546"/>
            <a:ext cx="3178912" cy="2726454"/>
          </a:xfrm>
          <a:custGeom>
            <a:avLst/>
            <a:gdLst>
              <a:gd name="connsiteX0" fmla="*/ 1837818 w 3178912"/>
              <a:gd name="connsiteY0" fmla="*/ 0 h 2726454"/>
              <a:gd name="connsiteX1" fmla="*/ 3137352 w 3178912"/>
              <a:gd name="connsiteY1" fmla="*/ 538285 h 2726454"/>
              <a:gd name="connsiteX2" fmla="*/ 3178912 w 3178912"/>
              <a:gd name="connsiteY2" fmla="*/ 584013 h 2726454"/>
              <a:gd name="connsiteX3" fmla="*/ 3178912 w 3178912"/>
              <a:gd name="connsiteY3" fmla="*/ 2726454 h 2726454"/>
              <a:gd name="connsiteX4" fmla="*/ 229483 w 3178912"/>
              <a:gd name="connsiteY4" fmla="*/ 2726454 h 2726454"/>
              <a:gd name="connsiteX5" fmla="*/ 221815 w 3178912"/>
              <a:gd name="connsiteY5" fmla="*/ 2713832 h 2726454"/>
              <a:gd name="connsiteX6" fmla="*/ 0 w 3178912"/>
              <a:gd name="connsiteY6" fmla="*/ 1837818 h 2726454"/>
              <a:gd name="connsiteX7" fmla="*/ 1837818 w 3178912"/>
              <a:gd name="connsiteY7" fmla="*/ 0 h 272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Obrázok 9">
            <a:extLst>
              <a:ext uri="{FF2B5EF4-FFF2-40B4-BE49-F238E27FC236}">
                <a16:creationId xmlns:a16="http://schemas.microsoft.com/office/drawing/2014/main" id="{52CFF997-FCD2-7846-BEAA-6AB1B64988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400" y="5331176"/>
            <a:ext cx="2208230" cy="91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14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B9AB5E2-E6D6-B54F-9884-DB741CA25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257" y="965198"/>
            <a:ext cx="6766078" cy="49276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Ďakujeme za pozornosť</a:t>
            </a:r>
          </a:p>
        </p:txBody>
      </p:sp>
      <p:sp>
        <p:nvSpPr>
          <p:cNvPr id="23" name="Rectangle 16">
            <a:extLst>
              <a:ext uri="{FF2B5EF4-FFF2-40B4-BE49-F238E27FC236}">
                <a16:creationId xmlns:a16="http://schemas.microsoft.com/office/drawing/2014/main" id="{793EF0C2-EE57-40DD-B754-BF1477FAB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0"/>
            <a:ext cx="407213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32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</Words>
  <Application>Microsoft Macintosh PowerPoint</Application>
  <PresentationFormat>Širokouhlá</PresentationFormat>
  <Paragraphs>19</Paragraphs>
  <Slides>5</Slides>
  <Notes>1</Notes>
  <HiddenSlides>0</HiddenSlides>
  <MMClips>0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Motív balíka Office</vt:lpstr>
      <vt:lpstr>DIABETICKÁ RETINOPATIA </vt:lpstr>
      <vt:lpstr>Členovia tímu</vt:lpstr>
      <vt:lpstr>Využitie aplikácie</vt:lpstr>
      <vt:lpstr>Prístup k riešeniu</vt:lpstr>
      <vt:lpstr>Ďakujeme za pozornosť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DIABETICKÁ RETINOPATIA </dc:title>
  <dc:creator>Igor Savko</dc:creator>
  <cp:lastModifiedBy>Igor Savko</cp:lastModifiedBy>
  <cp:revision>1</cp:revision>
  <dcterms:created xsi:type="dcterms:W3CDTF">2019-02-28T07:26:17Z</dcterms:created>
  <dcterms:modified xsi:type="dcterms:W3CDTF">2019-02-28T07:26:54Z</dcterms:modified>
</cp:coreProperties>
</file>